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7" r:id="rId29"/>
    <p:sldId id="281" r:id="rId30"/>
    <p:sldId id="283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0" r:id="rId61"/>
    <p:sldId id="321" r:id="rId62"/>
    <p:sldId id="322" r:id="rId63"/>
    <p:sldId id="323" r:id="rId64"/>
    <p:sldId id="319" r:id="rId65"/>
    <p:sldId id="306" r:id="rId66"/>
    <p:sldId id="307" r:id="rId67"/>
    <p:sldId id="30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3A6-A87B-4C58-9869-6636B2728A24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79E5-A6A3-43EE-94C8-80F9BE45E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6477000" cy="1371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Station Loop </a:t>
            </a:r>
            <a:r>
              <a:rPr lang="en-US" sz="3600" dirty="0" smtClean="0"/>
              <a:t>Ramble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5 Mile Classic and 5K Run/Walk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October 11, 2015</a:t>
            </a:r>
            <a:endParaRPr lang="en-US" sz="2400" dirty="0"/>
          </a:p>
        </p:txBody>
      </p:sp>
      <p:pic>
        <p:nvPicPr>
          <p:cNvPr id="7" name="Picture Placeholder 6" descr="IMG_2028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r="42857"/>
          <a:stretch>
            <a:fillRect/>
          </a:stretch>
        </p:blipFill>
        <p:spPr>
          <a:xfrm rot="5400000">
            <a:off x="2251075" y="492125"/>
            <a:ext cx="4468812" cy="4398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1"/>
            <a:ext cx="9143996" cy="610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28601"/>
            <a:ext cx="9143994" cy="610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28601"/>
            <a:ext cx="9143994" cy="61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28601"/>
            <a:ext cx="9143993" cy="61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28601"/>
            <a:ext cx="9143993" cy="610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228601"/>
            <a:ext cx="9143991" cy="610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228601"/>
            <a:ext cx="9143991" cy="610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228601"/>
            <a:ext cx="9143991" cy="610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228601"/>
            <a:ext cx="9143990" cy="610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228601"/>
            <a:ext cx="9143990" cy="610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4000" cy="610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28601"/>
            <a:ext cx="9143988" cy="610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28601"/>
            <a:ext cx="9143988" cy="610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28601"/>
            <a:ext cx="9143987" cy="610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228601"/>
            <a:ext cx="9143987" cy="610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5" cy="6102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5" cy="610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4" cy="610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4" cy="610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228601"/>
            <a:ext cx="9143981" cy="610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4" cy="610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4000" cy="610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228601"/>
            <a:ext cx="9143984" cy="610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228601"/>
            <a:ext cx="9143982" cy="6102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228601"/>
            <a:ext cx="9143982" cy="610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228601"/>
            <a:ext cx="9143981" cy="61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" y="228601"/>
            <a:ext cx="9143979" cy="610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" y="228600"/>
            <a:ext cx="9143979" cy="610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" y="228600"/>
            <a:ext cx="9143978" cy="610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" y="228600"/>
            <a:ext cx="9143978" cy="610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" y="228600"/>
            <a:ext cx="9143976" cy="610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" y="228600"/>
            <a:ext cx="9143976" cy="6102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3999" cy="610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" y="228600"/>
            <a:ext cx="9143975" cy="6102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" y="228600"/>
            <a:ext cx="9143975" cy="610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228600"/>
            <a:ext cx="9143973" cy="6102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228600"/>
            <a:ext cx="9143973" cy="610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228600"/>
            <a:ext cx="9143972" cy="610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"/>
            <a:ext cx="3697599" cy="657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76200"/>
            <a:ext cx="3729038" cy="662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3773799" cy="670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85332" y="1481667"/>
            <a:ext cx="677333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228600"/>
            <a:ext cx="9143972" cy="610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1"/>
            <a:ext cx="9143999" cy="610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" y="228600"/>
            <a:ext cx="9143970" cy="610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" y="228600"/>
            <a:ext cx="9143970" cy="610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" y="228600"/>
            <a:ext cx="9143969" cy="610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" y="228600"/>
            <a:ext cx="9143969" cy="610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" y="228600"/>
            <a:ext cx="9143967" cy="610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" y="228600"/>
            <a:ext cx="9143967" cy="61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" y="228600"/>
            <a:ext cx="9143966" cy="61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" y="708250"/>
            <a:ext cx="9143966" cy="51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" y="708250"/>
            <a:ext cx="9143964" cy="51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" y="708250"/>
            <a:ext cx="9143964" cy="51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1"/>
            <a:ext cx="9143997" cy="610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" y="708250"/>
            <a:ext cx="9143964" cy="514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" y="708250"/>
            <a:ext cx="9143962" cy="514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" y="708250"/>
            <a:ext cx="9143962" cy="514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" y="708250"/>
            <a:ext cx="9143964" cy="51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" y="708250"/>
            <a:ext cx="9143966" cy="51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708250"/>
            <a:ext cx="9143972" cy="514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708250"/>
            <a:ext cx="9143971" cy="514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" y="708250"/>
            <a:ext cx="9143971" cy="514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1"/>
            <a:ext cx="9143997" cy="6102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1"/>
            <a:ext cx="9143997" cy="610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34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8601"/>
            <a:ext cx="9143996" cy="610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</Words>
  <Application>Microsoft Office PowerPoint</Application>
  <PresentationFormat>On-screen Show (4:3)</PresentationFormat>
  <Paragraphs>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Station Loop Ramble 5 Mile Classic and 5K Run/Walk October 11, 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Loop Ramble 2015 Kid’s One Mile</dc:title>
  <dc:creator>Cynthia</dc:creator>
  <cp:lastModifiedBy>Cynthia</cp:lastModifiedBy>
  <cp:revision>6</cp:revision>
  <dcterms:created xsi:type="dcterms:W3CDTF">2015-10-16T14:50:50Z</dcterms:created>
  <dcterms:modified xsi:type="dcterms:W3CDTF">2015-10-16T16:33:22Z</dcterms:modified>
</cp:coreProperties>
</file>